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2" r:id="rId1"/>
  </p:sldMasterIdLst>
  <p:sldIdLst>
    <p:sldId id="256" r:id="rId2"/>
    <p:sldId id="257" r:id="rId3"/>
    <p:sldId id="258" r:id="rId4"/>
    <p:sldId id="260" r:id="rId5"/>
    <p:sldId id="259" r:id="rId6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A0169-72D8-468B-B06E-995ACCC75C8E}" type="datetimeFigureOut">
              <a:rPr lang="pt-PT" smtClean="0"/>
              <a:t>02-12-2015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57F55-0943-4BE1-862F-7CD6B328709E}" type="slidenum">
              <a:rPr lang="pt-PT" smtClean="0"/>
              <a:t>‹nº›</a:t>
            </a:fld>
            <a:endParaRPr lang="pt-PT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A0169-72D8-468B-B06E-995ACCC75C8E}" type="datetimeFigureOut">
              <a:rPr lang="pt-PT" smtClean="0"/>
              <a:t>02-12-2015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57F55-0943-4BE1-862F-7CD6B328709E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A0169-72D8-468B-B06E-995ACCC75C8E}" type="datetimeFigureOut">
              <a:rPr lang="pt-PT" smtClean="0"/>
              <a:t>02-12-2015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57F55-0943-4BE1-862F-7CD6B328709E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A0169-72D8-468B-B06E-995ACCC75C8E}" type="datetimeFigureOut">
              <a:rPr lang="pt-PT" smtClean="0"/>
              <a:t>02-12-2015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57F55-0943-4BE1-862F-7CD6B328709E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A0169-72D8-468B-B06E-995ACCC75C8E}" type="datetimeFigureOut">
              <a:rPr lang="pt-PT" smtClean="0"/>
              <a:t>02-12-2015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57F55-0943-4BE1-862F-7CD6B328709E}" type="slidenum">
              <a:rPr lang="pt-PT" smtClean="0"/>
              <a:t>‹nº›</a:t>
            </a:fld>
            <a:endParaRPr lang="pt-PT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A0169-72D8-468B-B06E-995ACCC75C8E}" type="datetimeFigureOut">
              <a:rPr lang="pt-PT" smtClean="0"/>
              <a:t>02-12-2015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57F55-0943-4BE1-862F-7CD6B328709E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A0169-72D8-468B-B06E-995ACCC75C8E}" type="datetimeFigureOut">
              <a:rPr lang="pt-PT" smtClean="0"/>
              <a:t>02-12-2015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57F55-0943-4BE1-862F-7CD6B328709E}" type="slidenum">
              <a:rPr lang="pt-PT" smtClean="0"/>
              <a:t>‹nº›</a:t>
            </a:fld>
            <a:endParaRPr lang="pt-PT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A0169-72D8-468B-B06E-995ACCC75C8E}" type="datetimeFigureOut">
              <a:rPr lang="pt-PT" smtClean="0"/>
              <a:t>02-12-2015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57F55-0943-4BE1-862F-7CD6B328709E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A0169-72D8-468B-B06E-995ACCC75C8E}" type="datetimeFigureOut">
              <a:rPr lang="pt-PT" smtClean="0"/>
              <a:t>02-12-2015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57F55-0943-4BE1-862F-7CD6B328709E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A0169-72D8-468B-B06E-995ACCC75C8E}" type="datetimeFigureOut">
              <a:rPr lang="pt-PT" smtClean="0"/>
              <a:t>02-12-2015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57F55-0943-4BE1-862F-7CD6B328709E}" type="slidenum">
              <a:rPr lang="pt-PT" smtClean="0"/>
              <a:t>‹nº›</a:t>
            </a:fld>
            <a:endParaRPr lang="pt-PT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PT" smtClean="0"/>
              <a:t>Clique no ícone para adicionar uma imagem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A0169-72D8-468B-B06E-995ACCC75C8E}" type="datetimeFigureOut">
              <a:rPr lang="pt-PT" smtClean="0"/>
              <a:t>02-12-2015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57F55-0943-4BE1-862F-7CD6B328709E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FA0169-72D8-468B-B06E-995ACCC75C8E}" type="datetimeFigureOut">
              <a:rPr lang="pt-PT" smtClean="0"/>
              <a:t>02-12-2015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0B457F55-0943-4BE1-862F-7CD6B328709E}" type="slidenum">
              <a:rPr lang="pt-PT" smtClean="0"/>
              <a:t>‹nº›</a:t>
            </a:fld>
            <a:endParaRPr lang="pt-PT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3" r:id="rId1"/>
    <p:sldLayoutId id="2147483834" r:id="rId2"/>
    <p:sldLayoutId id="2147483835" r:id="rId3"/>
    <p:sldLayoutId id="2147483836" r:id="rId4"/>
    <p:sldLayoutId id="2147483837" r:id="rId5"/>
    <p:sldLayoutId id="2147483838" r:id="rId6"/>
    <p:sldLayoutId id="2147483839" r:id="rId7"/>
    <p:sldLayoutId id="2147483840" r:id="rId8"/>
    <p:sldLayoutId id="2147483841" r:id="rId9"/>
    <p:sldLayoutId id="2147483842" r:id="rId10"/>
    <p:sldLayoutId id="214748384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jose.sousa@aesande.or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pt-PT" dirty="0" err="1" smtClean="0"/>
              <a:t>Céline</a:t>
            </a:r>
            <a:r>
              <a:rPr lang="pt-PT" dirty="0" smtClean="0"/>
              <a:t> </a:t>
            </a:r>
            <a:r>
              <a:rPr lang="pt-PT" dirty="0" err="1" smtClean="0"/>
              <a:t>Dion</a:t>
            </a:r>
            <a:endParaRPr lang="pt-PT" dirty="0">
              <a:solidFill>
                <a:srgbClr val="FF0000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pPr algn="l"/>
            <a:r>
              <a:rPr lang="pt-PT" b="1" dirty="0" smtClean="0"/>
              <a:t>Disciplina</a:t>
            </a:r>
            <a:r>
              <a:rPr lang="pt-PT" dirty="0" smtClean="0"/>
              <a:t>: Educação Musical</a:t>
            </a:r>
          </a:p>
          <a:p>
            <a:pPr algn="l"/>
            <a:r>
              <a:rPr lang="pt-PT" b="1" dirty="0" smtClean="0"/>
              <a:t>Nome:</a:t>
            </a:r>
          </a:p>
          <a:p>
            <a:pPr algn="l"/>
            <a:r>
              <a:rPr lang="pt-PT" b="1" dirty="0" smtClean="0"/>
              <a:t>Nº:                 Turma:</a:t>
            </a:r>
          </a:p>
          <a:p>
            <a:pPr algn="l"/>
            <a:r>
              <a:rPr lang="pt-PT" b="1" dirty="0" smtClean="0"/>
              <a:t>Data</a:t>
            </a:r>
            <a:endParaRPr lang="pt-PT" b="1" dirty="0"/>
          </a:p>
        </p:txBody>
      </p:sp>
      <p:pic>
        <p:nvPicPr>
          <p:cNvPr id="1026" name="Picture 2" descr="http://cdn.discogs.com/NGxDizBOyI1AJmGN0O_1TtqRiO4=/fit-in/300x300/filters:strip_icc():format(jpeg):mode_rgb()/discogs-images/R-1114053-1417564406-6895.jpe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1712186"/>
            <a:ext cx="1604442" cy="161521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www.aesande.org/wp-content/uploads/2014/02/escola_sand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60648"/>
            <a:ext cx="2752725" cy="647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cdn4.iconfinder.com/data/icons/Web_icons/PNG/512/music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8321" y="5634394"/>
            <a:ext cx="1053629" cy="10536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12183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Biografia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 smtClean="0"/>
              <a:t>Devem mencionar datas, país, elementos da </a:t>
            </a:r>
            <a:r>
              <a:rPr lang="pt-PT" dirty="0" smtClean="0"/>
              <a:t>cantora, </a:t>
            </a:r>
            <a:r>
              <a:rPr lang="pt-PT" dirty="0" smtClean="0"/>
              <a:t>entre outros aspetos que achem relevantes musicalmente.</a:t>
            </a:r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8829547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Discografia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 smtClean="0"/>
              <a:t>Referir alguns álbuns/canções (datas de lançamento). </a:t>
            </a:r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1459918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Galeria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 smtClean="0"/>
              <a:t>Colocar algumas imagens relativas à </a:t>
            </a:r>
            <a:r>
              <a:rPr lang="pt-PT" dirty="0" smtClean="0"/>
              <a:t>cantora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7090467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Conclusão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 smtClean="0"/>
              <a:t>Escrever por palavras vossas o que aprenderam com o trabalho.</a:t>
            </a:r>
          </a:p>
          <a:p>
            <a:endParaRPr lang="pt-PT" dirty="0"/>
          </a:p>
          <a:p>
            <a:r>
              <a:rPr lang="pt-PT" dirty="0" smtClean="0"/>
              <a:t>O trabalho deve ter letra 20</a:t>
            </a:r>
          </a:p>
          <a:p>
            <a:r>
              <a:rPr lang="pt-PT" dirty="0" smtClean="0"/>
              <a:t>Enviar para o email: </a:t>
            </a:r>
            <a:r>
              <a:rPr lang="pt-PT" dirty="0" smtClean="0">
                <a:hlinkClick r:id="rId2"/>
              </a:rPr>
              <a:t>jose.sousa@aesande.org</a:t>
            </a:r>
            <a:r>
              <a:rPr lang="pt-PT" dirty="0"/>
              <a:t> a</a:t>
            </a:r>
            <a:r>
              <a:rPr lang="pt-PT" dirty="0" smtClean="0"/>
              <a:t>té ao dia </a:t>
            </a:r>
            <a:r>
              <a:rPr lang="pt-PT" dirty="0" smtClean="0"/>
              <a:t>15</a:t>
            </a:r>
            <a:r>
              <a:rPr lang="pt-PT" dirty="0" smtClean="0"/>
              <a:t> </a:t>
            </a:r>
            <a:r>
              <a:rPr lang="pt-PT" dirty="0" smtClean="0"/>
              <a:t>de </a:t>
            </a:r>
            <a:r>
              <a:rPr lang="pt-PT" dirty="0" err="1" smtClean="0"/>
              <a:t>dezembro</a:t>
            </a:r>
            <a:r>
              <a:rPr lang="pt-PT" dirty="0" smtClean="0"/>
              <a:t> </a:t>
            </a:r>
            <a:r>
              <a:rPr lang="pt-PT" dirty="0" smtClean="0"/>
              <a:t>de 2015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8393350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14</TotalTime>
  <Words>80</Words>
  <Application>Microsoft Office PowerPoint</Application>
  <PresentationFormat>Apresentação no Ecrã (4:3)</PresentationFormat>
  <Paragraphs>16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5</vt:i4>
      </vt:variant>
    </vt:vector>
  </HeadingPairs>
  <TitlesOfParts>
    <vt:vector size="6" baseType="lpstr">
      <vt:lpstr>NewsPrint</vt:lpstr>
      <vt:lpstr>Céline Dion</vt:lpstr>
      <vt:lpstr>Biografia</vt:lpstr>
      <vt:lpstr>Discografia</vt:lpstr>
      <vt:lpstr>Galeria</vt:lpstr>
      <vt:lpstr>Conclusão</vt:lpstr>
    </vt:vector>
  </TitlesOfParts>
  <Company>M. E. - GEPE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Rock anos 70 PINK Floyd</dc:title>
  <dc:creator>Utilizador</dc:creator>
  <cp:lastModifiedBy>Utilizador</cp:lastModifiedBy>
  <cp:revision>4</cp:revision>
  <dcterms:created xsi:type="dcterms:W3CDTF">2015-01-30T11:44:45Z</dcterms:created>
  <dcterms:modified xsi:type="dcterms:W3CDTF">2015-12-02T11:37:01Z</dcterms:modified>
</cp:coreProperties>
</file>